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320" r:id="rId13"/>
    <p:sldId id="272" r:id="rId14"/>
    <p:sldId id="265" r:id="rId15"/>
    <p:sldId id="264" r:id="rId16"/>
    <p:sldId id="266" r:id="rId17"/>
    <p:sldId id="309" r:id="rId18"/>
    <p:sldId id="262" r:id="rId19"/>
    <p:sldId id="277" r:id="rId20"/>
    <p:sldId id="268" r:id="rId21"/>
    <p:sldId id="269" r:id="rId22"/>
    <p:sldId id="267" r:id="rId23"/>
    <p:sldId id="278" r:id="rId24"/>
    <p:sldId id="285" r:id="rId25"/>
    <p:sldId id="284" r:id="rId26"/>
    <p:sldId id="296" r:id="rId27"/>
    <p:sldId id="297" r:id="rId28"/>
    <p:sldId id="301" r:id="rId29"/>
    <p:sldId id="302" r:id="rId30"/>
    <p:sldId id="303" r:id="rId31"/>
    <p:sldId id="279" r:id="rId32"/>
    <p:sldId id="304" r:id="rId33"/>
    <p:sldId id="281" r:id="rId34"/>
    <p:sldId id="305" r:id="rId35"/>
    <p:sldId id="282" r:id="rId36"/>
    <p:sldId id="270" r:id="rId37"/>
    <p:sldId id="311" r:id="rId38"/>
    <p:sldId id="273" r:id="rId39"/>
    <p:sldId id="291" r:id="rId40"/>
    <p:sldId id="292" r:id="rId41"/>
    <p:sldId id="283" r:id="rId42"/>
    <p:sldId id="307" r:id="rId43"/>
    <p:sldId id="306" r:id="rId44"/>
    <p:sldId id="313" r:id="rId45"/>
    <p:sldId id="315" r:id="rId46"/>
    <p:sldId id="317" r:id="rId47"/>
    <p:sldId id="319" r:id="rId48"/>
    <p:sldId id="310" r:id="rId49"/>
    <p:sldId id="314" r:id="rId50"/>
    <p:sldId id="290" r:id="rId51"/>
    <p:sldId id="312" r:id="rId52"/>
    <p:sldId id="298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 err="1"/>
              <a:t>tryQuack</a:t>
            </a:r>
            <a:r>
              <a:rPr lang="en-US" dirty="0"/>
              <a:t> that is called from unsafe code, so we do not know if we really get a duck object. So we declare the parameter as unknown</a:t>
            </a:r>
          </a:p>
          <a:p>
            <a:endParaRPr lang="en-US" dirty="0"/>
          </a:p>
          <a:p>
            <a:r>
              <a:rPr lang="en-US" dirty="0"/>
              <a:t>This prevents us from unsafely calling the quack() function, which could lead to a runtime error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do is define a </a:t>
            </a:r>
            <a:r>
              <a:rPr lang="en-US" dirty="0" err="1"/>
              <a:t>typeguard</a:t>
            </a:r>
            <a:r>
              <a:rPr lang="en-US" dirty="0"/>
              <a:t> (note the return value) which tells the compiler how to confirm that an object really is of type Duck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is the empty set</a:t>
            </a:r>
          </a:p>
          <a:p>
            <a:r>
              <a:rPr lang="en-US" dirty="0"/>
              <a:t>Any and unknown are the universal sets</a:t>
            </a:r>
          </a:p>
          <a:p>
            <a:r>
              <a:rPr lang="en-US" dirty="0"/>
              <a:t>Literal types are sets with just one element</a:t>
            </a:r>
          </a:p>
          <a:p>
            <a:r>
              <a:rPr lang="en-US" dirty="0"/>
              <a:t>Number equals the set of real numbers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37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 </a:t>
            </a:r>
            <a:r>
              <a:rPr lang="de-CH" dirty="0" err="1"/>
              <a:t>intersection</a:t>
            </a:r>
            <a:r>
              <a:rPr lang="de-CH" dirty="0"/>
              <a:t> type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intersection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resulting</a:t>
            </a:r>
            <a:r>
              <a:rPr lang="de-CH" dirty="0"/>
              <a:t> type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or</a:t>
            </a:r>
            <a:r>
              <a:rPr lang="de-CH" dirty="0"/>
              <a:t> B… </a:t>
            </a:r>
            <a:r>
              <a:rPr lang="de-CH" dirty="0" err="1"/>
              <a:t>or</a:t>
            </a:r>
            <a:r>
              <a:rPr lang="de-CH" dirty="0"/>
              <a:t> BOTH.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I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variable h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| </a:t>
            </a:r>
            <a:r>
              <a:rPr lang="de-CH" dirty="0" err="1"/>
              <a:t>number</a:t>
            </a:r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both</a:t>
            </a:r>
            <a:r>
              <a:rPr lang="de-CH" dirty="0"/>
              <a:t> valid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</a:t>
            </a:r>
          </a:p>
          <a:p>
            <a:endParaRPr lang="en-GB" dirty="0"/>
          </a:p>
          <a:p>
            <a:r>
              <a:rPr lang="en-GB" dirty="0"/>
              <a:t>All expected laws from set algebra apply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a contrived example: We have a function double that should double both numbers and strings</a:t>
            </a:r>
          </a:p>
          <a:p>
            <a:endParaRPr lang="en-US" dirty="0"/>
          </a:p>
          <a:p>
            <a:r>
              <a:rPr lang="en-US" dirty="0"/>
              <a:t>But a string object cannot be multiplied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return type of this function? It is also number | string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1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we have to strings, but they represent two very different business objects.</a:t>
            </a:r>
          </a:p>
          <a:p>
            <a:endParaRPr lang="en-US" dirty="0"/>
          </a:p>
          <a:p>
            <a:r>
              <a:rPr lang="de-CH" dirty="0"/>
              <a:t>Can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somehow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misuse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password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225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discriminator is the “type” property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22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undwieldy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 </a:t>
            </a:r>
            <a:r>
              <a:rPr lang="de-CH" dirty="0" err="1"/>
              <a:t>Again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So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“count” of elements in a set is sometimes also called “cardinality”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personWithContact</a:t>
            </a:r>
            <a:r>
              <a:rPr lang="en-GB" dirty="0"/>
              <a:t> is a subtype of both Person and Contact, even though this is nowhere stated explicitly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5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DD00-F01B-4F4D-B7CD-C8D29F2B993A}"/>
              </a:ext>
            </a:extLst>
          </p:cNvPr>
          <p:cNvSpPr txBox="1"/>
          <p:nvPr/>
        </p:nvSpPr>
        <p:spPr>
          <a:xfrm>
            <a:off x="574260" y="2568257"/>
            <a:ext cx="9817625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no compile error, type A is equal to B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Types can also overlap</a:t>
            </a:r>
          </a:p>
          <a:p>
            <a:r>
              <a:rPr lang="en-GB" dirty="0" err="1"/>
              <a:t>personWithContact</a:t>
            </a:r>
            <a:r>
              <a:rPr lang="en-GB" dirty="0"/>
              <a:t> is a subtype of </a:t>
            </a:r>
            <a:br>
              <a:rPr lang="en-GB" dirty="0"/>
            </a:br>
            <a:r>
              <a:rPr lang="en-GB" dirty="0"/>
              <a:t>both Person and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23654" y="1137097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490289" y="3024350"/>
            <a:ext cx="5588745" cy="37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1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659356" y="4031117"/>
            <a:ext cx="3474599" cy="2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8" y="3877511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6" y="2702732"/>
            <a:ext cx="2864887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936893" y="2702731"/>
            <a:ext cx="469872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de-CH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type </a:t>
            </a:r>
            <a:r>
              <a:rPr lang="de-CH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F104E4-A727-42D6-99D1-E79C7FDA811C}"/>
              </a:ext>
            </a:extLst>
          </p:cNvPr>
          <p:cNvSpPr txBox="1">
            <a:spLocks/>
          </p:cNvSpPr>
          <p:nvPr/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230897"/>
            <a:ext cx="5630067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"JoJo"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"079 123 45 67"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084521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124738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612549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4180623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X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Y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D2D0CCC-99D5-4BAF-8102-FC0B153AA5F6}"/>
              </a:ext>
            </a:extLst>
          </p:cNvPr>
          <p:cNvSpPr/>
          <p:nvPr/>
        </p:nvSpPr>
        <p:spPr>
          <a:xfrm>
            <a:off x="268309" y="5069377"/>
            <a:ext cx="3429144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A1F07-1EFA-4C6F-A112-480A964C1C02}"/>
              </a:ext>
            </a:extLst>
          </p:cNvPr>
          <p:cNvSpPr/>
          <p:nvPr/>
        </p:nvSpPr>
        <p:spPr>
          <a:xfrm>
            <a:off x="5760161" y="5029285"/>
            <a:ext cx="3288080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(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360649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11655380" cy="1465411"/>
          </a:xfrm>
        </p:spPr>
        <p:txBody>
          <a:bodyPr>
            <a:normAutofit fontScale="47500" lnSpcReduction="20000"/>
          </a:bodyPr>
          <a:lstStyle/>
          <a:p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3436279" y="3983060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686921" y="5290312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635475" y="3014380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Commutativity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609677" y="2238195"/>
            <a:ext cx="610936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tail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609677" y="3691642"/>
            <a:ext cx="10764485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4742</Words>
  <Application>Microsoft Office PowerPoint</Application>
  <PresentationFormat>Widescreen</PresentationFormat>
  <Paragraphs>649</Paragraphs>
  <Slides>52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Type Algebra: Commutativity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100</cp:revision>
  <dcterms:created xsi:type="dcterms:W3CDTF">2019-09-02T09:15:31Z</dcterms:created>
  <dcterms:modified xsi:type="dcterms:W3CDTF">2020-09-23T09:19:32Z</dcterms:modified>
</cp:coreProperties>
</file>